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71" r:id="rId3"/>
    <p:sldId id="262" r:id="rId4"/>
    <p:sldId id="270" r:id="rId5"/>
  </p:sldIdLst>
  <p:sldSz cx="7772400" cy="100584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E0E1"/>
    <a:srgbClr val="C99443"/>
    <a:srgbClr val="CEF0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75"/>
    <p:restoredTop sz="95807"/>
  </p:normalViewPr>
  <p:slideViewPr>
    <p:cSldViewPr snapToGrid="0" snapToObjects="1">
      <p:cViewPr varScale="1">
        <p:scale>
          <a:sx n="47" d="100"/>
          <a:sy n="47" d="100"/>
        </p:scale>
        <p:origin x="2244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88707-CA4F-4E4C-A0F4-FAABFD5E1D0E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9D6FC-596E-104A-858A-906164226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486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88707-CA4F-4E4C-A0F4-FAABFD5E1D0E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9D6FC-596E-104A-858A-906164226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58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88707-CA4F-4E4C-A0F4-FAABFD5E1D0E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9D6FC-596E-104A-858A-906164226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5337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88707-CA4F-4E4C-A0F4-FAABFD5E1D0E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9D6FC-596E-104A-858A-906164226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8479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88707-CA4F-4E4C-A0F4-FAABFD5E1D0E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9D6FC-596E-104A-858A-906164226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681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88707-CA4F-4E4C-A0F4-FAABFD5E1D0E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9D6FC-596E-104A-858A-906164226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2291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88707-CA4F-4E4C-A0F4-FAABFD5E1D0E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9D6FC-596E-104A-858A-906164226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4696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88707-CA4F-4E4C-A0F4-FAABFD5E1D0E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9D6FC-596E-104A-858A-906164226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524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88707-CA4F-4E4C-A0F4-FAABFD5E1D0E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9D6FC-596E-104A-858A-906164226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583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88707-CA4F-4E4C-A0F4-FAABFD5E1D0E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9D6FC-596E-104A-858A-906164226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367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88707-CA4F-4E4C-A0F4-FAABFD5E1D0E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9D6FC-596E-104A-858A-906164226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2311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C88707-CA4F-4E4C-A0F4-FAABFD5E1D0E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99D6FC-596E-104A-858A-906164226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61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75749B7-21E4-F84D-B144-861109656744}"/>
              </a:ext>
            </a:extLst>
          </p:cNvPr>
          <p:cNvSpPr txBox="1"/>
          <p:nvPr/>
        </p:nvSpPr>
        <p:spPr>
          <a:xfrm>
            <a:off x="1080247" y="2328460"/>
            <a:ext cx="561190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/>
              <a:t>BE RESPECTFUL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7EE85A9-0547-EBE4-629D-4EFEE0EA89FE}"/>
              </a:ext>
            </a:extLst>
          </p:cNvPr>
          <p:cNvSpPr txBox="1"/>
          <p:nvPr/>
        </p:nvSpPr>
        <p:spPr>
          <a:xfrm>
            <a:off x="0" y="3436455"/>
            <a:ext cx="7772400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4400" b="1" dirty="0"/>
              <a:t>Quiet voices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4400" b="1" dirty="0"/>
              <a:t>Appropriate language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4400" b="1" dirty="0"/>
              <a:t>Hands and feet to yourself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4400" b="1" dirty="0"/>
              <a:t>Respect others and property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4400" b="1" dirty="0"/>
              <a:t>Follow directions quickly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4400" b="1" dirty="0"/>
              <a:t>Raise your hand to speak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4400" b="1" dirty="0"/>
              <a:t>Wait your turn</a:t>
            </a:r>
          </a:p>
        </p:txBody>
      </p:sp>
    </p:spTree>
    <p:extLst>
      <p:ext uri="{BB962C8B-B14F-4D97-AF65-F5344CB8AC3E}">
        <p14:creationId xmlns:p14="http://schemas.microsoft.com/office/powerpoint/2010/main" val="20823370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75749B7-21E4-F84D-B144-861109656744}"/>
              </a:ext>
            </a:extLst>
          </p:cNvPr>
          <p:cNvSpPr txBox="1"/>
          <p:nvPr/>
        </p:nvSpPr>
        <p:spPr>
          <a:xfrm>
            <a:off x="0" y="2328460"/>
            <a:ext cx="777239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/>
              <a:t>BE AN ACTIVE LEARNER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7EE85A9-0547-EBE4-629D-4EFEE0EA89FE}"/>
              </a:ext>
            </a:extLst>
          </p:cNvPr>
          <p:cNvSpPr txBox="1"/>
          <p:nvPr/>
        </p:nvSpPr>
        <p:spPr>
          <a:xfrm>
            <a:off x="0" y="4107015"/>
            <a:ext cx="7772400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4400" b="1" dirty="0"/>
              <a:t>Sit up and have your eyes on the speaker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4400" b="1" dirty="0"/>
              <a:t>Sit up in your desk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4400" b="1" dirty="0"/>
              <a:t>Find solutions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4400" b="1" dirty="0"/>
              <a:t>Be prepared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4400" b="1" dirty="0"/>
              <a:t>Actively participate</a:t>
            </a:r>
          </a:p>
          <a:p>
            <a:pPr algn="ctr"/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37612685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6D2BF72-5A4D-F74C-91F8-58E7E10AF470}"/>
              </a:ext>
            </a:extLst>
          </p:cNvPr>
          <p:cNvSpPr txBox="1"/>
          <p:nvPr/>
        </p:nvSpPr>
        <p:spPr>
          <a:xfrm>
            <a:off x="1080247" y="2940423"/>
            <a:ext cx="56119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solidFill>
                  <a:schemeClr val="bg1"/>
                </a:solidFill>
              </a:rPr>
              <a:t>BE SAFE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6C23D05-CDC8-D1FB-9BD3-8F189747592F}"/>
              </a:ext>
            </a:extLst>
          </p:cNvPr>
          <p:cNvSpPr txBox="1"/>
          <p:nvPr/>
        </p:nvSpPr>
        <p:spPr>
          <a:xfrm>
            <a:off x="1503680" y="4844534"/>
            <a:ext cx="489712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Sit on seat properly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Keep your hands to yourself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Walk, don’t run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Use materials the correct way</a:t>
            </a:r>
          </a:p>
        </p:txBody>
      </p:sp>
    </p:spTree>
    <p:extLst>
      <p:ext uri="{BB962C8B-B14F-4D97-AF65-F5344CB8AC3E}">
        <p14:creationId xmlns:p14="http://schemas.microsoft.com/office/powerpoint/2010/main" val="17383119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BECA622-40DC-4343-8AC4-65FD8FEA5A2E}"/>
              </a:ext>
            </a:extLst>
          </p:cNvPr>
          <p:cNvSpPr txBox="1"/>
          <p:nvPr/>
        </p:nvSpPr>
        <p:spPr>
          <a:xfrm>
            <a:off x="1080247" y="2328460"/>
            <a:ext cx="56119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/>
              <a:t>BE RESPONSIBLE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98C6328-2154-3F67-7864-4B845E7395B9}"/>
              </a:ext>
            </a:extLst>
          </p:cNvPr>
          <p:cNvSpPr txBox="1"/>
          <p:nvPr/>
        </p:nvSpPr>
        <p:spPr>
          <a:xfrm>
            <a:off x="548640" y="3259485"/>
            <a:ext cx="6604000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3600" dirty="0"/>
              <a:t>Keep your area clean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3600" dirty="0"/>
              <a:t>Arrive on time to school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3600" dirty="0"/>
              <a:t>Be prepared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3600" dirty="0"/>
              <a:t>Do your best every time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3600" dirty="0"/>
              <a:t>Take care of the classroom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3600" dirty="0"/>
              <a:t>Always write your name on your work</a:t>
            </a:r>
          </a:p>
        </p:txBody>
      </p:sp>
    </p:spTree>
    <p:extLst>
      <p:ext uri="{BB962C8B-B14F-4D97-AF65-F5344CB8AC3E}">
        <p14:creationId xmlns:p14="http://schemas.microsoft.com/office/powerpoint/2010/main" val="19166294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B00ADBBE-04F7-DF41-98CD-164F4DDF30B4}" vid="{BD18AAF6-A7F9-064F-B2F2-8B18032C520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69</TotalTime>
  <Words>100</Words>
  <Application>Microsoft Office PowerPoint</Application>
  <PresentationFormat>Custom</PresentationFormat>
  <Paragraphs>26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Ashley McKenzie</dc:creator>
  <cp:lastModifiedBy>Mueller, Holly</cp:lastModifiedBy>
  <cp:revision>10</cp:revision>
  <cp:lastPrinted>2022-08-04T21:07:04Z</cp:lastPrinted>
  <dcterms:created xsi:type="dcterms:W3CDTF">2019-04-19T21:08:24Z</dcterms:created>
  <dcterms:modified xsi:type="dcterms:W3CDTF">2022-11-15T13:32:22Z</dcterms:modified>
</cp:coreProperties>
</file>